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E2C8D1-06CF-4294-89C6-15F434AD09B1}">
  <a:tblStyle styleId="{B4E2C8D1-06CF-4294-89C6-15F434AD09B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63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520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056584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46355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403277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355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8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8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599" cy="198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 Report and Region 5 Conference Plans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Branch: Trinity University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1802100" y="3082925"/>
            <a:ext cx="5539800" cy="127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Academic Advisor: Farzan Aminian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Academic Advisor Email: faminian@trinity.edu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Branch Information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Office Term: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August 201</a:t>
            </a:r>
            <a:r>
              <a:rPr lang="en" dirty="0"/>
              <a:t>6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- May 201</a:t>
            </a:r>
            <a:r>
              <a:rPr lang="en" dirty="0"/>
              <a:t>7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Branch 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8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President: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dirty="0"/>
              <a:t>Cameron McKay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dirty="0"/>
              <a:t>	</a:t>
            </a:r>
            <a:r>
              <a:rPr lang="en" sz="1800" b="0" i="0" u="sng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Vice </a:t>
            </a:r>
            <a:r>
              <a:rPr lang="en" sz="18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President: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dirty="0"/>
              <a:t>Juan Carlos Saurez-Domitz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8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Secretary: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dirty="0"/>
              <a:t>Hamza Adisa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8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Treasurer: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</a:t>
            </a:r>
            <a:r>
              <a:rPr lang="en" dirty="0"/>
              <a:t>harlie Stein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800" b="0" i="0" u="sng" strike="noStrike" cap="none" dirty="0">
                <a:latin typeface="Arial"/>
                <a:ea typeface="Arial"/>
                <a:cs typeface="Arial"/>
                <a:sym typeface="Arial"/>
              </a:rPr>
              <a:t>R5 Competition Chair:</a:t>
            </a:r>
            <a:r>
              <a:rPr lang="en" sz="950" dirty="0">
                <a:highlight>
                  <a:srgbClr val="FFFFFF"/>
                </a:highlight>
              </a:rPr>
              <a:t> </a:t>
            </a:r>
            <a:r>
              <a:rPr lang="en" dirty="0">
                <a:highlight>
                  <a:srgbClr val="FFFFFF"/>
                </a:highlight>
              </a:rPr>
              <a:t>Vivek-Koshy Poovathoor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strike="noStrike" cap="none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800" b="0" i="0" u="sng" strike="noStrike" cap="none" dirty="0">
                <a:latin typeface="Arial"/>
                <a:ea typeface="Arial"/>
                <a:cs typeface="Arial"/>
                <a:sym typeface="Arial"/>
              </a:rPr>
              <a:t>Activity Chair:</a:t>
            </a:r>
            <a:r>
              <a:rPr lang="en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dirty="0">
                <a:highlight>
                  <a:srgbClr val="FFFFFF"/>
                </a:highlight>
              </a:rPr>
              <a:t>Regis Noubiap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Phase I Funding</a:t>
            </a:r>
          </a:p>
        </p:txBody>
      </p:sp>
      <p:graphicFrame>
        <p:nvGraphicFramePr>
          <p:cNvPr id="67" name="Shape 67"/>
          <p:cNvGraphicFramePr/>
          <p:nvPr/>
        </p:nvGraphicFramePr>
        <p:xfrm>
          <a:off x="1515000" y="1017725"/>
          <a:ext cx="6114000" cy="3985260"/>
        </p:xfrm>
        <a:graphic>
          <a:graphicData uri="http://schemas.openxmlformats.org/drawingml/2006/table">
            <a:tbl>
              <a:tblPr>
                <a:noFill/>
                <a:tableStyleId>{B4E2C8D1-06CF-4294-89C6-15F434AD09B1}</a:tableStyleId>
              </a:tblPr>
              <a:tblGrid>
                <a:gridCol w="2207775"/>
                <a:gridCol w="1957150"/>
                <a:gridCol w="1949075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Event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Amount Budgeted ($)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Amount Expended ($)</a:t>
                      </a:r>
                    </a:p>
                  </a:txBody>
                  <a:tcPr marL="66675" marR="66675" marT="66675" marB="66675"/>
                </a:tc>
              </a:tr>
              <a:tr h="709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Pizza Talks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&amp;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Membership Drives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300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</a:p>
                  </a:txBody>
                  <a:tcPr marL="66675" marR="66675" marT="66675" marB="6667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Engineering Socials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150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</a:p>
                  </a:txBody>
                  <a:tcPr marL="66675" marR="66675" marT="66675" marB="6667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Off Campus Events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150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</a:p>
                  </a:txBody>
                  <a:tcPr marL="66675" marR="66675" marT="66675" marB="6667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Engineering Research Drive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125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</a:p>
                  </a:txBody>
                  <a:tcPr marL="66675" marR="66675" marT="66675" marB="6667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Tutoring Sessions for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Circuits and Electronics I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125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</a:p>
                  </a:txBody>
                  <a:tcPr marL="66675" marR="66675" marT="66675" marB="6667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Professional Writing Workshop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</a:p>
                  </a:txBody>
                  <a:tcPr marL="66675" marR="66675" marT="66675" marB="6667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Robotics Team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</a:p>
                  </a:txBody>
                  <a:tcPr marL="66675" marR="66675" marT="66675" marB="6667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1000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410</a:t>
                      </a: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Phase II Funding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dirty="0" smtClean="0"/>
              <a:t>Phase II </a:t>
            </a:r>
            <a:r>
              <a:rPr lang="en" smtClean="0"/>
              <a:t>Funding will </a:t>
            </a:r>
            <a:r>
              <a:rPr lang="en" dirty="0" smtClean="0"/>
              <a:t>be fully used for attending the R5 conference in April.</a:t>
            </a:r>
            <a:endParaRPr lang="e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(16:9)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simple-light-2</vt:lpstr>
      <vt:lpstr>Progress Report and Region 5 Conference Plans  Student Branch: Trinity University</vt:lpstr>
      <vt:lpstr>General Branch Information</vt:lpstr>
      <vt:lpstr>Phase I Funding</vt:lpstr>
      <vt:lpstr>Phase II Funding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and Region 5 Conference Plans  Student Branch: Trinity University</dc:title>
  <dc:creator>Cameron McKay</dc:creator>
  <cp:lastModifiedBy>Larson, Lawrence</cp:lastModifiedBy>
  <cp:revision>3</cp:revision>
  <dcterms:modified xsi:type="dcterms:W3CDTF">2017-01-20T20:44:00Z</dcterms:modified>
</cp:coreProperties>
</file>